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2" r:id="rId2"/>
    <p:sldId id="267" r:id="rId3"/>
    <p:sldId id="266" r:id="rId4"/>
    <p:sldId id="258" r:id="rId5"/>
    <p:sldId id="263" r:id="rId6"/>
    <p:sldId id="256" r:id="rId7"/>
    <p:sldId id="260" r:id="rId8"/>
    <p:sldId id="265" r:id="rId9"/>
    <p:sldId id="268" r:id="rId10"/>
    <p:sldId id="269" r:id="rId11"/>
    <p:sldId id="277" r:id="rId12"/>
    <p:sldId id="279" r:id="rId13"/>
    <p:sldId id="270" r:id="rId14"/>
    <p:sldId id="271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17F37B-6026-685E-EAAF-BFAF93BE6E4A}" v="1090" dt="2025-11-12T22:30:40.6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04406-9FC5-ACFE-893D-D4EADEB1A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388" y="745440"/>
            <a:ext cx="8132227" cy="3559859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AF19C-C14B-F137-2DE9-1992459045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308" y="4669316"/>
            <a:ext cx="8132227" cy="135048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6A999-B8D4-1774-9F1B-9F9FE1B3B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E3B7B-C7B5-42CF-90CF-67B3D21B2314}" type="datetimeFigureOut">
              <a:rPr lang="en-US" dirty="0"/>
              <a:t>11/12/2025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65D5D-2AE2-6F91-D1EB-6DD8FC3CE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029E4-3A4E-970A-17A8-1E17D37D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136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CDEBC-9F49-FA9D-D13C-DB380A628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757451"/>
            <a:ext cx="10875953" cy="121465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0CB13-23E6-D711-450C-A85A0CB99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35467" y="1972101"/>
            <a:ext cx="10848873" cy="404769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9BB7B-5C14-76DB-FEA8-3DBC09A9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9902-F134-45BD-ABD2-80C28059B090}" type="datetimeFigureOut">
              <a:rPr lang="en-US" dirty="0"/>
              <a:t>11/12/2025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C13CC-29B3-9FDC-C746-D5D65CC2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52A12-895F-E9BE-5289-4E0411BD3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959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A17614-2270-537D-8B09-6CB65016A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59496" y="755981"/>
            <a:ext cx="2277552" cy="533836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C98B5-885C-CBB1-A858-76F65F7D28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755981"/>
            <a:ext cx="8230086" cy="533836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5DAFE-6A83-FB7D-72DF-232EFE204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04DB0-379A-41B7-9B29-7F42F0D571D5}" type="datetimeFigureOut">
              <a:rPr lang="en-US" dirty="0"/>
              <a:t>11/12/2025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1CCF-A3CD-506E-3AAE-CAEFA8C1B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0DD9D-25C2-0EDF-A6F4-71946D57B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794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5D22A-1F6D-0DE5-E04A-DC466353D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ADD6F-7C93-3CD3-AC8D-28A78787C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06E74-14FC-84D9-4B41-7D9FB0D57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96519-E62D-4F8C-AE1E-36928EC7D15C}" type="datetimeFigureOut">
              <a:rPr lang="en-US" dirty="0"/>
              <a:t>11/12/2025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5A7DC-6292-6181-949E-F8BC3FA11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0F5C6-EADC-E072-B19B-49BB11DF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868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B2054-1AE7-534F-0CFE-1F0628A09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38" y="2243708"/>
            <a:ext cx="9156288" cy="3776091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8EC2A-45C7-131C-0F4A-56E62EB02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0137" y="838201"/>
            <a:ext cx="9156289" cy="140550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5A323-2679-E978-8856-2FEBE8F5A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7AEB6-FCE1-4CD5-923B-84E54F1460D5}" type="datetimeFigureOut">
              <a:rPr lang="en-US" dirty="0"/>
              <a:t>11/12/2025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71DC2-625E-0477-BF8C-F3CDDCE4B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1A644-D449-E464-C2DF-F045A5189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291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12719-44A3-3EE8-D757-F0E0F9632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97" y="750627"/>
            <a:ext cx="10846556" cy="130415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40DC2-69F2-A056-508C-F5138E71F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6961" y="2075250"/>
            <a:ext cx="4571288" cy="410149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2243E-0673-54F2-5B38-DF5D2C736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9560" y="2075250"/>
            <a:ext cx="4770191" cy="410149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946B7D-7BAF-8DE9-FB5A-282908B03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4C2F-71A1-43C9-B2F6-A4FAC8157F1A}" type="datetimeFigureOut">
              <a:rPr lang="en-US" dirty="0"/>
              <a:t>11/12/2025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99017-BDD7-56C7-43AE-4B86AC781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E7D63-14BF-E333-B350-75DA58E28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73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C7F72-3970-859F-C268-E9940EF2D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649" y="743803"/>
            <a:ext cx="10764271" cy="1025362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37CC6-89B8-3CF3-6973-1B5B71782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6961" y="1769166"/>
            <a:ext cx="4571287" cy="815008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50EB0-E35B-DA3D-B6A1-2422B01C60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6961" y="2678597"/>
            <a:ext cx="4571287" cy="35067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7A15D0-F178-1506-0E61-C8FFDF9BD6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8633" y="1769166"/>
            <a:ext cx="4571287" cy="815008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6CB421-A65A-A7DC-40A7-D8B76F9C3A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8633" y="2678596"/>
            <a:ext cx="4571287" cy="35067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AF5675-5329-D2DB-FAFF-700D076CA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31DCC-9916-4BB7-A2E9-25EC84C740A7}" type="datetimeFigureOut">
              <a:rPr lang="en-US" dirty="0"/>
              <a:t>11/12/2025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392A97-07D9-5E5C-2A31-3B7D764CE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626143-8FEE-0ABD-25C7-C34AF656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903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26EFE-D86C-B076-D4D1-FAD1883E0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757766"/>
            <a:ext cx="7240293" cy="3547534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3F3B23-C631-4B62-3211-30222ABE1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146A-335D-4B7F-86AE-5D483B1F631C}" type="datetimeFigureOut">
              <a:rPr lang="en-US" dirty="0"/>
              <a:t>11/12/2025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89A1FB-EA0D-F6A3-A4EB-001AA082A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671B7-A902-587D-89D0-ECFB738FD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278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A27D49-E5B4-0E67-FCFC-62A04E705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1D8EC-8E17-4CE6-99C2-C22488572868}" type="datetimeFigureOut">
              <a:rPr lang="en-US" dirty="0"/>
              <a:t>11/12/2025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0E4B02-DD32-C63F-6FEE-BC36E2EFD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5FA8B-18F7-7DDC-74E0-B1C7139E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919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2D42A-8FC3-F6BE-4CF7-1490DE4FD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95" y="766636"/>
            <a:ext cx="3951745" cy="151062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A2BAA-1CCB-696D-D506-5E1747080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5400" y="702452"/>
            <a:ext cx="6249988" cy="531734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B3C3E7-B970-EF6C-A6D3-6CB81C948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953" y="2277264"/>
            <a:ext cx="3752747" cy="374253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32464-D130-7DA0-050D-B444566B1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0ABA-DFFA-4B13-BB77-624D9164A38B}" type="datetimeFigureOut">
              <a:rPr lang="en-US" dirty="0"/>
              <a:t>11/12/2025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C2B3B4-209E-187A-6F86-2F2EAD9F7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6A2A86-6CB1-F027-66AC-8EBFA9D06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679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68F49-A418-C21F-25DC-E4C2E1716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72" y="765850"/>
            <a:ext cx="3995693" cy="177477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78CDE2-0C1B-D3BE-F399-98D983EF4534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105400" y="838200"/>
            <a:ext cx="6249988" cy="51815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786322-CA2D-A634-C10E-4F22BCE48B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0137" y="2552699"/>
            <a:ext cx="3736563" cy="3467099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AD0DD6-F55F-4437-DEC5-FA6028509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/>
          <a:lstStyle/>
          <a:p>
            <a:fld id="{3220A08F-2B1D-4498-A043-7C299B1C2561}" type="datetimeFigureOut">
              <a:rPr lang="en-US" dirty="0"/>
              <a:t>11/12/2025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B46D7-EE7C-E399-6A6B-18237228F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11B808-3207-D755-3B0B-E1D8814B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242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FF45E2-9197-4E34-029A-725ADAC0C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620202"/>
            <a:ext cx="9956747" cy="14387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CC19E-63FE-1D76-2550-01FD9A6D9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467" y="2306781"/>
            <a:ext cx="9956747" cy="3870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FA067-55BA-33CD-E6F2-B24B2D5DE8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0137" y="63202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567E9B64-DC09-41C8-9DE3-DA74AF8D2F97}" type="datetimeFigureOut">
              <a:rPr lang="en-US" dirty="0"/>
              <a:t>11/12/2025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5EAE2-7EF5-FFAA-CD74-AA63C67119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44016" y="6424761"/>
            <a:ext cx="4059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cap="all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9DC1A-2539-3AE9-11EA-B87D22E62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3951" y="6425816"/>
            <a:ext cx="4297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7426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+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528" userDrawn="1">
          <p15:clr>
            <a:srgbClr val="F26B43"/>
          </p15:clr>
        </p15:guide>
        <p15:guide id="19" orient="horz" pos="2160" userDrawn="1">
          <p15:clr>
            <a:srgbClr val="F26B43"/>
          </p15:clr>
        </p15:guide>
        <p15:guide id="20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E4DB9-1B38-4B37-9735-08279E9B9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sky with clouds&#10;&#10;AI-generated content may be incorrect.">
            <a:extLst>
              <a:ext uri="{FF2B5EF4-FFF2-40B4-BE49-F238E27FC236}">
                <a16:creationId xmlns:a16="http://schemas.microsoft.com/office/drawing/2014/main" id="{EA9943CA-D579-06D9-258A-CC45756B3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4" y="405"/>
            <a:ext cx="12191999" cy="6806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C001F244-DA73-4A9D-0841-EE7B527E77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7971F02-8363-4C6E-995E-644DDEEBBE9B}" type="datetime1">
              <a:rPr lang="en-US"/>
              <a:pPr>
                <a:spcAft>
                  <a:spcPts val="600"/>
                </a:spcAft>
              </a:pPr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D1AEA-93D8-118B-E698-706CFD7A8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5B535E79-0D92-D310-59ED-AF8C06F7F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 dirty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0F7412-E457-DD22-F726-C807B3AF28F0}"/>
              </a:ext>
            </a:extLst>
          </p:cNvPr>
          <p:cNvSpPr txBox="1"/>
          <p:nvPr/>
        </p:nvSpPr>
        <p:spPr>
          <a:xfrm>
            <a:off x="886021" y="1699908"/>
            <a:ext cx="10421254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latin typeface="ADLaM Display"/>
                <a:ea typeface="+mn-lt"/>
                <a:cs typeface="+mn-lt"/>
              </a:rPr>
              <a:t>A</a:t>
            </a:r>
            <a:r>
              <a:rPr lang="en-US" sz="3600" i="1" dirty="0">
                <a:latin typeface="ADLaM Display"/>
                <a:ea typeface="+mn-lt"/>
                <a:cs typeface="+mn-lt"/>
              </a:rPr>
              <a:t>fterward, as you know, when he wanted to inherit this blessing, he was rejected. Even though he sought the blessing with tears, he could not change what he had done.</a:t>
            </a:r>
            <a:endParaRPr lang="en-US" i="1">
              <a:latin typeface="ADLaM Display"/>
              <a:ea typeface="ADLaM Display"/>
              <a:cs typeface="ADLaM Display"/>
            </a:endParaRPr>
          </a:p>
          <a:p>
            <a:pPr algn="ctr"/>
            <a:br>
              <a:rPr lang="en-US" dirty="0"/>
            </a:b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BF084C-FE96-6B86-4087-175A01959084}"/>
              </a:ext>
            </a:extLst>
          </p:cNvPr>
          <p:cNvSpPr txBox="1"/>
          <p:nvPr/>
        </p:nvSpPr>
        <p:spPr>
          <a:xfrm>
            <a:off x="7779657" y="486228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+mn-lt"/>
                <a:cs typeface="+mn-lt"/>
              </a:rPr>
              <a:t>Hebrews 12:17 NIV</a:t>
            </a:r>
            <a:endParaRPr lang="en-US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753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B429F-2F9E-ACCC-80EC-779B2DB9D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sky with clouds&#10;&#10;AI-generated content may be incorrect.">
            <a:extLst>
              <a:ext uri="{FF2B5EF4-FFF2-40B4-BE49-F238E27FC236}">
                <a16:creationId xmlns:a16="http://schemas.microsoft.com/office/drawing/2014/main" id="{1220C760-C736-598B-1824-427F3B8BF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4" y="48126"/>
            <a:ext cx="12191999" cy="6806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F8292514-CCCE-1F54-F020-170AF1D1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7971F02-8363-4C6E-995E-644DDEEBBE9B}" type="datetime1">
              <a:rPr lang="en-US"/>
              <a:pPr>
                <a:spcAft>
                  <a:spcPts val="600"/>
                </a:spcAft>
              </a:pPr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75E26-9BA3-7D2D-C203-E455297F7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AA36BCFF-C178-29B3-B3E9-A840E9544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 dirty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67748E-6AE2-DF82-37D3-FA4BF858E75C}"/>
              </a:ext>
            </a:extLst>
          </p:cNvPr>
          <p:cNvSpPr txBox="1"/>
          <p:nvPr/>
        </p:nvSpPr>
        <p:spPr>
          <a:xfrm>
            <a:off x="886021" y="1146455"/>
            <a:ext cx="10421254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Let a righteous man strike me—that is a kindness;</a:t>
            </a:r>
            <a:b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</a:br>
            <a: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    let him rebuke me—that is oil on my head.</a:t>
            </a:r>
            <a:b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</a:br>
            <a: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My head will not refuse it,</a:t>
            </a:r>
            <a:b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</a:br>
            <a: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    for my prayer will still be against the deeds of evildoers.</a:t>
            </a:r>
            <a:endParaRPr lang="en-US" dirty="0"/>
          </a:p>
          <a:p>
            <a:pPr algn="ctr"/>
            <a:br>
              <a:rPr lang="en-US" dirty="0"/>
            </a:b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EBE46D-E0D9-BCA5-B2F6-199EC15836C6}"/>
              </a:ext>
            </a:extLst>
          </p:cNvPr>
          <p:cNvSpPr txBox="1"/>
          <p:nvPr/>
        </p:nvSpPr>
        <p:spPr>
          <a:xfrm>
            <a:off x="7779657" y="486228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+mn-lt"/>
                <a:cs typeface="+mn-lt"/>
              </a:rPr>
              <a:t>Psalm 141:4 NIV</a:t>
            </a:r>
            <a:endParaRPr lang="en-US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877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ECAD3A-9DD8-EB2C-E414-E42EC7A47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EDAA0C-0287-C786-73FD-9F8DC498B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D8EE3-E8B0-4039-ABDA-FA9F72890F6F}" type="datetime1">
              <a:t>11/12/2025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68780F-4C3B-6939-5444-14CFBC138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2848" y="5493184"/>
            <a:ext cx="4059936" cy="914689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94E6A3-1CBD-BD01-D4AF-1B1C0ED4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914689"/>
          </a:xfrm>
        </p:spPr>
        <p:txBody>
          <a:bodyPr/>
          <a:lstStyle/>
          <a:p>
            <a:fld id="{6E91CC32-6A6B-4E2E-BBA1-6864F305DA26}" type="slidenum">
              <a:rPr lang="en-US" dirty="0"/>
              <a:t>11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0A05E9-2651-8FD1-6E1B-5F36A49F52F8}"/>
              </a:ext>
            </a:extLst>
          </p:cNvPr>
          <p:cNvSpPr txBox="1"/>
          <p:nvPr/>
        </p:nvSpPr>
        <p:spPr>
          <a:xfrm>
            <a:off x="939032" y="192473"/>
            <a:ext cx="1028314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latin typeface="ADLaM Display"/>
                <a:ea typeface="ADLaM Display"/>
                <a:cs typeface="ADLaM Display"/>
              </a:rPr>
              <a:t>Jacob Review</a:t>
            </a:r>
            <a:endParaRPr lang="en-US" dirty="0"/>
          </a:p>
          <a:p>
            <a:endParaRPr lang="en-US" sz="4000" dirty="0">
              <a:latin typeface="ADLaM Display"/>
              <a:ea typeface="ADLaM Display"/>
              <a:cs typeface="ADLaM Display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8E04F8-FCFA-6550-D695-A7607EBB8D85}"/>
              </a:ext>
            </a:extLst>
          </p:cNvPr>
          <p:cNvSpPr txBox="1"/>
          <p:nvPr/>
        </p:nvSpPr>
        <p:spPr>
          <a:xfrm>
            <a:off x="892849" y="869805"/>
            <a:ext cx="10290846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ADLaM Display"/>
                <a:ea typeface="ADLaM Display"/>
                <a:cs typeface="ADLaM Display"/>
              </a:rPr>
              <a:t>Genesis 25 – Birth of Jacob</a:t>
            </a:r>
          </a:p>
          <a:p>
            <a:r>
              <a:rPr lang="en-US" sz="4000" dirty="0">
                <a:latin typeface="ADLaM Display"/>
                <a:ea typeface="ADLaM Display"/>
                <a:cs typeface="ADLaM Display"/>
              </a:rPr>
              <a:t>-Promise from God </a:t>
            </a:r>
          </a:p>
          <a:p>
            <a:r>
              <a:rPr lang="en-US" sz="4000" dirty="0">
                <a:latin typeface="ADLaM Display"/>
                <a:ea typeface="ADLaM Display"/>
                <a:cs typeface="ADLaM Display"/>
              </a:rPr>
              <a:t>-Jacob obtained birthright from Esau</a:t>
            </a:r>
          </a:p>
          <a:p>
            <a:endParaRPr lang="en-US" sz="4000" dirty="0">
              <a:latin typeface="ADLaM Display"/>
              <a:ea typeface="ADLaM Display"/>
              <a:cs typeface="ADLaM Display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9B3BB7-C205-4734-F0D2-D5A0D419F68A}"/>
              </a:ext>
            </a:extLst>
          </p:cNvPr>
          <p:cNvSpPr txBox="1"/>
          <p:nvPr/>
        </p:nvSpPr>
        <p:spPr>
          <a:xfrm>
            <a:off x="931334" y="3071138"/>
            <a:ext cx="10290846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ADLaM Display"/>
                <a:ea typeface="ADLaM Display"/>
                <a:cs typeface="ADLaM Display"/>
              </a:rPr>
              <a:t>Genesis 26-27– Jacob takes Esau's blessing from Isaac.</a:t>
            </a:r>
          </a:p>
          <a:p>
            <a:r>
              <a:rPr lang="en-US" sz="4000" dirty="0">
                <a:latin typeface="ADLaM Display"/>
                <a:ea typeface="ADLaM Display"/>
                <a:cs typeface="ADLaM Display"/>
              </a:rPr>
              <a:t>-Esau found out and wanted to kill Jacob</a:t>
            </a:r>
          </a:p>
          <a:p>
            <a:r>
              <a:rPr lang="en-US" sz="4000" dirty="0">
                <a:latin typeface="ADLaM Display"/>
                <a:ea typeface="ADLaM Display"/>
                <a:cs typeface="ADLaM Display"/>
              </a:rPr>
              <a:t>-Rebekah set up Jacob's departure</a:t>
            </a:r>
          </a:p>
        </p:txBody>
      </p:sp>
    </p:spTree>
    <p:extLst>
      <p:ext uri="{BB962C8B-B14F-4D97-AF65-F5344CB8AC3E}">
        <p14:creationId xmlns:p14="http://schemas.microsoft.com/office/powerpoint/2010/main" val="4251783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AE315A-0B7D-B799-C537-C2F149771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32858A-4AB0-9DB8-6E1B-DC5304C84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D8EE3-E8B0-4039-ABDA-FA9F72890F6F}" type="datetime1">
              <a:t>11/12/2025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C77A3D-C9DB-4282-84F4-23B2AB1A0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2848" y="5493184"/>
            <a:ext cx="4059936" cy="914689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4A4F8-288D-8703-45AB-9984963C2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914689"/>
          </a:xfrm>
        </p:spPr>
        <p:txBody>
          <a:bodyPr/>
          <a:lstStyle/>
          <a:p>
            <a:fld id="{6E91CC32-6A6B-4E2E-BBA1-6864F305DA26}" type="slidenum">
              <a:rPr lang="en-US" dirty="0"/>
              <a:t>12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789C07-49D4-59BE-70DD-CB8CCEA92F9C}"/>
              </a:ext>
            </a:extLst>
          </p:cNvPr>
          <p:cNvSpPr txBox="1"/>
          <p:nvPr/>
        </p:nvSpPr>
        <p:spPr>
          <a:xfrm>
            <a:off x="939032" y="192473"/>
            <a:ext cx="1028314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latin typeface="ADLaM Display"/>
                <a:ea typeface="ADLaM Display"/>
                <a:cs typeface="ADLaM Display"/>
              </a:rPr>
              <a:t>Jacob Review</a:t>
            </a:r>
            <a:endParaRPr lang="en-US" dirty="0"/>
          </a:p>
          <a:p>
            <a:endParaRPr lang="en-US" sz="4000" dirty="0">
              <a:latin typeface="ADLaM Display"/>
              <a:ea typeface="ADLaM Display"/>
              <a:cs typeface="ADLaM Display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ED54C9-DF27-B0F4-0830-4678069EE099}"/>
              </a:ext>
            </a:extLst>
          </p:cNvPr>
          <p:cNvSpPr txBox="1"/>
          <p:nvPr/>
        </p:nvSpPr>
        <p:spPr>
          <a:xfrm>
            <a:off x="918826" y="861146"/>
            <a:ext cx="10282187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ADLaM Display"/>
                <a:ea typeface="ADLaM Display"/>
                <a:cs typeface="ADLaM Display"/>
              </a:rPr>
              <a:t>Genesis 28- Jacob left for Laban's house</a:t>
            </a:r>
            <a:endParaRPr lang="en-US" dirty="0"/>
          </a:p>
          <a:p>
            <a:r>
              <a:rPr lang="en-US" sz="4000" dirty="0">
                <a:latin typeface="ADLaM Display"/>
                <a:ea typeface="ADLaM Display"/>
                <a:cs typeface="ADLaM Display"/>
              </a:rPr>
              <a:t>-Jacob's dream from God – Promise for descendants will be "like dust of the earth"</a:t>
            </a:r>
          </a:p>
          <a:p>
            <a:endParaRPr lang="en-US" sz="4000" dirty="0">
              <a:latin typeface="ADLaM Display"/>
              <a:ea typeface="ADLaM Display"/>
              <a:cs typeface="ADLaM Display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35F3BA-F74D-9E32-9977-5064996770DB}"/>
              </a:ext>
            </a:extLst>
          </p:cNvPr>
          <p:cNvSpPr txBox="1"/>
          <p:nvPr/>
        </p:nvSpPr>
        <p:spPr>
          <a:xfrm>
            <a:off x="889385" y="3256251"/>
            <a:ext cx="10282187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ADLaM Display"/>
                <a:ea typeface="ADLaM Display"/>
                <a:cs typeface="ADLaM Display"/>
              </a:rPr>
              <a:t>Genesis 29- Jacob arrived – met Rachel and Laban – 7 year service – deceived by Laban to marry Leah.</a:t>
            </a:r>
            <a:endParaRPr lang="en-US" dirty="0">
              <a:latin typeface="Neue Haas Grotesk Text Pro"/>
              <a:ea typeface="ADLaM Display"/>
              <a:cs typeface="ADLaM Display"/>
            </a:endParaRPr>
          </a:p>
          <a:p>
            <a:r>
              <a:rPr lang="en-US" sz="4000" dirty="0">
                <a:latin typeface="ADLaM Display"/>
                <a:ea typeface="ADLaM Display"/>
                <a:cs typeface="ADLaM Display"/>
              </a:rPr>
              <a:t>-Birth of Reuben, Simeon, Levi, and Judah</a:t>
            </a:r>
          </a:p>
          <a:p>
            <a:endParaRPr lang="en-US" sz="4000" dirty="0">
              <a:latin typeface="ADLaM Display"/>
              <a:ea typeface="ADLaM Display"/>
              <a:cs typeface="ADLaM Display"/>
            </a:endParaRPr>
          </a:p>
        </p:txBody>
      </p:sp>
    </p:spTree>
    <p:extLst>
      <p:ext uri="{BB962C8B-B14F-4D97-AF65-F5344CB8AC3E}">
        <p14:creationId xmlns:p14="http://schemas.microsoft.com/office/powerpoint/2010/main" val="1744805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E5487B-E1CF-0420-245E-CB291FC48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D8EE3-E8B0-4039-ABDA-FA9F72890F6F}" type="datetime1">
              <a:t>11/12/2025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C23211-D81C-FBF4-9953-33C9316D5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2848" y="5493184"/>
            <a:ext cx="4059936" cy="914689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636C2C-6F38-413B-C3ED-F6FFC26C5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914689"/>
          </a:xfrm>
        </p:spPr>
        <p:txBody>
          <a:bodyPr/>
          <a:lstStyle/>
          <a:p>
            <a:fld id="{6E91CC32-6A6B-4E2E-BBA1-6864F305DA26}" type="slidenum">
              <a:rPr lang="en-US" dirty="0"/>
              <a:t>13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F26824-E581-D03D-8AFF-DE6D240C5DA2}"/>
              </a:ext>
            </a:extLst>
          </p:cNvPr>
          <p:cNvSpPr txBox="1"/>
          <p:nvPr/>
        </p:nvSpPr>
        <p:spPr>
          <a:xfrm>
            <a:off x="892848" y="373303"/>
            <a:ext cx="9421089" cy="474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700"/>
              </a:lnSpc>
            </a:pPr>
            <a:r>
              <a:rPr lang="en-US" sz="4000" dirty="0">
                <a:latin typeface="ADLaM Display"/>
                <a:ea typeface="ADLaM Display"/>
                <a:cs typeface="Segoe UI"/>
              </a:rPr>
              <a:t>Reuben – Behold a son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59B95D-4E54-D4B2-6D60-B710C064B0CE}"/>
              </a:ext>
            </a:extLst>
          </p:cNvPr>
          <p:cNvSpPr txBox="1"/>
          <p:nvPr/>
        </p:nvSpPr>
        <p:spPr>
          <a:xfrm>
            <a:off x="892848" y="1869113"/>
            <a:ext cx="60960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ADLaM Display"/>
              </a:rPr>
              <a:t>Levi – Be joined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EE2889-EE30-7BCE-FA83-C783B6DBA50B}"/>
              </a:ext>
            </a:extLst>
          </p:cNvPr>
          <p:cNvSpPr txBox="1"/>
          <p:nvPr/>
        </p:nvSpPr>
        <p:spPr>
          <a:xfrm>
            <a:off x="892848" y="2593927"/>
            <a:ext cx="945957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ADLaM Display"/>
              </a:rPr>
              <a:t>Judah – To praise or give thanks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769DFB-A141-19A3-CA46-D38C60EDFEBC}"/>
              </a:ext>
            </a:extLst>
          </p:cNvPr>
          <p:cNvSpPr txBox="1"/>
          <p:nvPr/>
        </p:nvSpPr>
        <p:spPr>
          <a:xfrm>
            <a:off x="892848" y="3318741"/>
            <a:ext cx="60960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ADLaM Display"/>
              </a:rPr>
              <a:t>Dan – God is Judge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EF09C3-BB7C-C07A-E76A-47994CBEFEF0}"/>
              </a:ext>
            </a:extLst>
          </p:cNvPr>
          <p:cNvSpPr txBox="1"/>
          <p:nvPr/>
        </p:nvSpPr>
        <p:spPr>
          <a:xfrm>
            <a:off x="892848" y="4043555"/>
            <a:ext cx="950575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ADLaM Display"/>
                <a:ea typeface="ADLaM Display"/>
                <a:cs typeface="ADLaM Display"/>
              </a:rPr>
              <a:t>Naphtali – My wrestling or struggle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BE87BC-E630-1DDF-253C-23E5B446E8AF}"/>
              </a:ext>
            </a:extLst>
          </p:cNvPr>
          <p:cNvSpPr txBox="1"/>
          <p:nvPr/>
        </p:nvSpPr>
        <p:spPr>
          <a:xfrm>
            <a:off x="892848" y="4768370"/>
            <a:ext cx="868218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ADLaM Display"/>
              </a:rPr>
              <a:t>Gad – Fortune, luck or happiness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C591AB-6AD1-B142-C608-E817BE691237}"/>
              </a:ext>
            </a:extLst>
          </p:cNvPr>
          <p:cNvSpPr txBox="1"/>
          <p:nvPr/>
        </p:nvSpPr>
        <p:spPr>
          <a:xfrm>
            <a:off x="892848" y="1009650"/>
            <a:ext cx="60960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ADLaM Display"/>
                <a:ea typeface="ADLaM Display"/>
                <a:cs typeface="ADLaM Display"/>
              </a:rPr>
              <a:t>Simeon – He has heard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36DEC1-1CEC-E0D2-A53F-2B1EC1128E3D}"/>
              </a:ext>
            </a:extLst>
          </p:cNvPr>
          <p:cNvSpPr txBox="1"/>
          <p:nvPr/>
        </p:nvSpPr>
        <p:spPr>
          <a:xfrm>
            <a:off x="892847" y="5597043"/>
            <a:ext cx="668096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ADLaM Display"/>
              </a:rPr>
              <a:t>Asher – Happy or Blessed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381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50A79E-C0E7-C620-381E-856F86D78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A8DFE-D788-7713-2073-84FF0DE2A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D8EE3-E8B0-4039-ABDA-FA9F72890F6F}" type="datetime1">
              <a:t>11/12/2025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B6E0AB-C875-9E22-D450-B36A84519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2848" y="5493184"/>
            <a:ext cx="4059936" cy="914689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51041-9E97-78A3-88AE-47BFF51F9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914689"/>
          </a:xfrm>
        </p:spPr>
        <p:txBody>
          <a:bodyPr/>
          <a:lstStyle/>
          <a:p>
            <a:fld id="{6E91CC32-6A6B-4E2E-BBA1-6864F305DA26}" type="slidenum">
              <a:rPr lang="en-US" dirty="0"/>
              <a:t>14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8D21E9-782B-3480-5F5D-9CED5ACD5F7F}"/>
              </a:ext>
            </a:extLst>
          </p:cNvPr>
          <p:cNvSpPr txBox="1"/>
          <p:nvPr/>
        </p:nvSpPr>
        <p:spPr>
          <a:xfrm>
            <a:off x="892848" y="373303"/>
            <a:ext cx="9421089" cy="474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700"/>
              </a:lnSpc>
            </a:pPr>
            <a:r>
              <a:rPr lang="en-US" sz="4000" dirty="0">
                <a:latin typeface="ADLaM Display"/>
                <a:ea typeface="ADLaM Display"/>
                <a:cs typeface="Segoe UI"/>
              </a:rPr>
              <a:t>Issachar – For reward or hire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352B47-4DFE-14CF-8CD1-15F0CF563A09}"/>
              </a:ext>
            </a:extLst>
          </p:cNvPr>
          <p:cNvSpPr txBox="1"/>
          <p:nvPr/>
        </p:nvSpPr>
        <p:spPr>
          <a:xfrm>
            <a:off x="892848" y="2593927"/>
            <a:ext cx="1024466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ADLaM Display"/>
                <a:ea typeface="ADLaM Display"/>
                <a:cs typeface="ADLaM Display"/>
              </a:rPr>
              <a:t>Dinah – Judged, Judgment, Vindicated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919F81-E076-6322-3446-8DDDDD9131BA}"/>
              </a:ext>
            </a:extLst>
          </p:cNvPr>
          <p:cNvSpPr txBox="1"/>
          <p:nvPr/>
        </p:nvSpPr>
        <p:spPr>
          <a:xfrm>
            <a:off x="892848" y="3311045"/>
            <a:ext cx="843587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ADLaM Display"/>
              </a:rPr>
              <a:t>Joseph – He will add, or increase</a:t>
            </a:r>
            <a:endParaRPr lang="en-US" dirty="0" err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C161BE-1FC1-CB68-AEBB-0490E720839E}"/>
              </a:ext>
            </a:extLst>
          </p:cNvPr>
          <p:cNvSpPr txBox="1"/>
          <p:nvPr/>
        </p:nvSpPr>
        <p:spPr>
          <a:xfrm>
            <a:off x="892848" y="4043555"/>
            <a:ext cx="950575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ADLaM Display"/>
                <a:ea typeface="ADLaM Display"/>
                <a:cs typeface="ADLaM Display"/>
              </a:rPr>
              <a:t>Benjamin (Ben-Oni)– Son of my right hand (Son of my trouble)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F83C33-9C46-01D7-66C8-BB99EBF507D3}"/>
              </a:ext>
            </a:extLst>
          </p:cNvPr>
          <p:cNvSpPr txBox="1"/>
          <p:nvPr/>
        </p:nvSpPr>
        <p:spPr>
          <a:xfrm>
            <a:off x="892848" y="1009650"/>
            <a:ext cx="1051406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ADLaM Display"/>
                <a:ea typeface="ADLaM Display"/>
                <a:cs typeface="ADLaM Display"/>
              </a:rPr>
              <a:t>Zebulun – Gift from God, honored, exalted house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43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7867DB-C5D5-FB66-9EA9-8D3A33B82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6B36B-F12C-4A48-BD25-B768340E0066}" type="datetime1">
              <a:t>11/12/2025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D32523-15DA-6183-49F1-A58F3D752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15BCE-367C-9BC3-5628-B9EB29CB6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15</a:t>
            </a:fld>
            <a:endParaRPr lang="en-US" dirty="0"/>
          </a:p>
        </p:txBody>
      </p:sp>
      <p:pic>
        <p:nvPicPr>
          <p:cNvPr id="5" name="Picture 4" descr="A group of animals in a grassy field&#10;&#10;AI-generated content may be incorrect.">
            <a:extLst>
              <a:ext uri="{FF2B5EF4-FFF2-40B4-BE49-F238E27FC236}">
                <a16:creationId xmlns:a16="http://schemas.microsoft.com/office/drawing/2014/main" id="{9D8AAE4C-1C28-62C8-86F8-97D3CA23A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58" y="0"/>
            <a:ext cx="12202969" cy="686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15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AC825-7F46-3898-4DD7-6498DD8EF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uds in the sky&#10;&#10;AI-generated content may be incorrect.">
            <a:extLst>
              <a:ext uri="{FF2B5EF4-FFF2-40B4-BE49-F238E27FC236}">
                <a16:creationId xmlns:a16="http://schemas.microsoft.com/office/drawing/2014/main" id="{04BB1490-C1BE-CC5B-12B1-DFA242170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59" y="51955"/>
            <a:ext cx="12200659" cy="6806046"/>
          </a:xfrm>
          <a:prstGeom prst="rect">
            <a:avLst/>
          </a:prstGeom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F7AFCC36-A834-048E-6AAA-45EF869BAF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7971F02-8363-4C6E-995E-644DDEEBBE9B}" type="datetime1">
              <a:rPr lang="en-US"/>
              <a:pPr>
                <a:spcAft>
                  <a:spcPts val="600"/>
                </a:spcAft>
              </a:pPr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24C99-45B8-ADBF-9A27-F8ECCAFC0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F23F66A9-0C2E-C02D-3A3D-AE417C80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 dirty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09503B-39DD-E84D-E48F-7C6558A1A710}"/>
              </a:ext>
            </a:extLst>
          </p:cNvPr>
          <p:cNvSpPr txBox="1"/>
          <p:nvPr/>
        </p:nvSpPr>
        <p:spPr>
          <a:xfrm>
            <a:off x="877362" y="1960410"/>
            <a:ext cx="10421254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Do not forget to show hospitality to strangers, for by so doing some people have shown hospitality to angels without knowing it.</a:t>
            </a:r>
            <a:endParaRPr lang="en-US" dirty="0"/>
          </a:p>
          <a:p>
            <a:pPr algn="ctr"/>
            <a:endParaRPr lang="en-US" sz="3600" dirty="0">
              <a:latin typeface="ADLaM Display"/>
              <a:ea typeface="ADLaM Display"/>
              <a:cs typeface="ADLaM Display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368BB8-2CD4-36FC-D0A8-FF24EF2B029F}"/>
              </a:ext>
            </a:extLst>
          </p:cNvPr>
          <p:cNvSpPr txBox="1"/>
          <p:nvPr/>
        </p:nvSpPr>
        <p:spPr>
          <a:xfrm>
            <a:off x="7878461" y="462730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+mn-lt"/>
                <a:cs typeface="+mn-lt"/>
              </a:rPr>
              <a:t>Hebrews 13:2 NIV</a:t>
            </a:r>
            <a:endParaRPr lang="en-US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8719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3E00E-29C0-8067-30CC-437FDB293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A77108A4-6207-5DE4-AC8E-75BDFC2321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7971F02-8363-4C6E-995E-644DDEEBBE9B}" type="datetime1">
              <a:rPr lang="en-US"/>
              <a:pPr>
                <a:spcAft>
                  <a:spcPts val="600"/>
                </a:spcAft>
              </a:pPr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BB6A0-CAE7-9893-734C-247F3E2F4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E2B6AD9F-793D-05DB-96AE-26DDFC843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 dirty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pic>
        <p:nvPicPr>
          <p:cNvPr id="7" name="Picture 6" descr="Clouds in the sky&#10;&#10;AI-generated content may be incorrect.">
            <a:extLst>
              <a:ext uri="{FF2B5EF4-FFF2-40B4-BE49-F238E27FC236}">
                <a16:creationId xmlns:a16="http://schemas.microsoft.com/office/drawing/2014/main" id="{9A2FC3F9-03CF-543B-6524-D8195E819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59" y="51955"/>
            <a:ext cx="12200659" cy="68060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35A716-7641-467F-626F-C696C295805D}"/>
              </a:ext>
            </a:extLst>
          </p:cNvPr>
          <p:cNvSpPr txBox="1"/>
          <p:nvPr/>
        </p:nvSpPr>
        <p:spPr>
          <a:xfrm>
            <a:off x="877362" y="2306773"/>
            <a:ext cx="1042125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For he will command his angels concerning you</a:t>
            </a:r>
            <a:b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</a:br>
            <a: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    to guard you in all your ways;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123FC0-00AC-AA92-6E68-3F4042D33593}"/>
              </a:ext>
            </a:extLst>
          </p:cNvPr>
          <p:cNvSpPr txBox="1"/>
          <p:nvPr/>
        </p:nvSpPr>
        <p:spPr>
          <a:xfrm>
            <a:off x="7999689" y="462730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+mn-lt"/>
                <a:cs typeface="+mn-lt"/>
              </a:rPr>
              <a:t>Psalms 91:11 NIV</a:t>
            </a:r>
            <a:endParaRPr lang="en-US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0347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11A8A-FE0A-7D0A-02BD-3B7955BFE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A6789E6E-6A78-E291-2FF2-C975F27E5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7971F02-8363-4C6E-995E-644DDEEBBE9B}" type="datetime1">
              <a:rPr lang="en-US"/>
              <a:pPr>
                <a:spcAft>
                  <a:spcPts val="600"/>
                </a:spcAft>
              </a:pPr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5AB45-BAE7-4403-D92A-D197EEA60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51578A86-A09E-B62F-8638-EC15CBFAE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 dirty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pic>
        <p:nvPicPr>
          <p:cNvPr id="7" name="Picture 6" descr="Clouds in the sky&#10;&#10;AI-generated content may be incorrect.">
            <a:extLst>
              <a:ext uri="{FF2B5EF4-FFF2-40B4-BE49-F238E27FC236}">
                <a16:creationId xmlns:a16="http://schemas.microsoft.com/office/drawing/2014/main" id="{A7BE491C-A655-6EEF-CCC8-1A48858B0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59" y="51955"/>
            <a:ext cx="12200659" cy="68060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8996B7-D9FD-AB84-8D84-E42CBE91AA50}"/>
              </a:ext>
            </a:extLst>
          </p:cNvPr>
          <p:cNvSpPr txBox="1"/>
          <p:nvPr/>
        </p:nvSpPr>
        <p:spPr>
          <a:xfrm>
            <a:off x="877362" y="2045076"/>
            <a:ext cx="10421254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5 Trust in the Lord with all your heart</a:t>
            </a:r>
            <a:b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</a:br>
            <a: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    and lean not on your own understanding;</a:t>
            </a:r>
            <a:b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</a:br>
            <a: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6 in all your ways submit to him,</a:t>
            </a:r>
            <a:b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</a:br>
            <a: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    and he will make your paths straight.</a:t>
            </a:r>
            <a:endParaRPr lang="en-US" dirty="0">
              <a:solidFill>
                <a:srgbClr val="FFFFFF"/>
              </a:solidFill>
              <a:latin typeface="Neue Haas Grotesk Text Pro"/>
              <a:ea typeface="ADLaM Display"/>
              <a:cs typeface="ADLaM Display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81FDED-8E00-BAAE-4360-B482F8FA14B6}"/>
              </a:ext>
            </a:extLst>
          </p:cNvPr>
          <p:cNvSpPr txBox="1"/>
          <p:nvPr/>
        </p:nvSpPr>
        <p:spPr>
          <a:xfrm>
            <a:off x="7999689" y="462730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+mn-lt"/>
                <a:cs typeface="+mn-lt"/>
              </a:rPr>
              <a:t>Proverbs 3:5-6 NIV</a:t>
            </a:r>
            <a:endParaRPr lang="en-US" sz="20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0521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8E1EF-2E10-C85D-2797-4EFE278BC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sky with clouds&#10;&#10;AI-generated content may be incorrect.">
            <a:extLst>
              <a:ext uri="{FF2B5EF4-FFF2-40B4-BE49-F238E27FC236}">
                <a16:creationId xmlns:a16="http://schemas.microsoft.com/office/drawing/2014/main" id="{572D3A8F-964B-D176-9A6B-CD7E5A359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4" y="48126"/>
            <a:ext cx="12191999" cy="6806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1761D500-45C0-701B-F79B-9409AB7A8C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7971F02-8363-4C6E-995E-644DDEEBBE9B}" type="datetime1">
              <a:rPr lang="en-US"/>
              <a:pPr>
                <a:spcAft>
                  <a:spcPts val="600"/>
                </a:spcAft>
              </a:pPr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2D966-7C29-C5AA-B5A5-407B714DB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BDB3E954-306F-B46A-0630-9926947AC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 dirty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C6AEF6-9CC0-7076-D0E3-C386E05CDD8F}"/>
              </a:ext>
            </a:extLst>
          </p:cNvPr>
          <p:cNvSpPr txBox="1"/>
          <p:nvPr/>
        </p:nvSpPr>
        <p:spPr>
          <a:xfrm>
            <a:off x="886021" y="1146455"/>
            <a:ext cx="10421254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ADLaM Display"/>
                <a:ea typeface="+mn-lt"/>
                <a:cs typeface="+mn-lt"/>
              </a:rPr>
              <a:t>7 Do not be deceived: God cannot be mocked. A man reaps what he sows. 8 Whoever sows to please their flesh, from the flesh will reap destruction; whoever sows to please the Spirit, from the Spirit will reap eternal life.</a:t>
            </a:r>
            <a:endParaRPr lang="en-US" sz="3600">
              <a:latin typeface="ADLaM Display"/>
              <a:ea typeface="ADLaM Display"/>
              <a:cs typeface="ADLaM Display"/>
            </a:endParaRPr>
          </a:p>
          <a:p>
            <a:pPr algn="ctr"/>
            <a:br>
              <a:rPr lang="en-US" dirty="0"/>
            </a:b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5FE7C1-1990-9289-BE73-BC15D3A9B466}"/>
              </a:ext>
            </a:extLst>
          </p:cNvPr>
          <p:cNvSpPr txBox="1"/>
          <p:nvPr/>
        </p:nvSpPr>
        <p:spPr>
          <a:xfrm>
            <a:off x="7779657" y="486228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+mn-lt"/>
                <a:cs typeface="+mn-lt"/>
              </a:rPr>
              <a:t>Galatians 6:7-8 NIV</a:t>
            </a:r>
            <a:endParaRPr lang="en-US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7844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AC392-5C65-7458-CAAD-0CF455AEC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sky with clouds&#10;&#10;AI-generated content may be incorrect.">
            <a:extLst>
              <a:ext uri="{FF2B5EF4-FFF2-40B4-BE49-F238E27FC236}">
                <a16:creationId xmlns:a16="http://schemas.microsoft.com/office/drawing/2014/main" id="{8C575CE8-E8A7-B432-1C2D-893AF54A7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4" y="0"/>
            <a:ext cx="12191999" cy="6806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3F970D0F-DF69-92D0-7200-E16380F94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7971F02-8363-4C6E-995E-644DDEEBBE9B}" type="datetime1">
              <a:rPr lang="en-US"/>
              <a:pPr>
                <a:spcAft>
                  <a:spcPts val="600"/>
                </a:spcAft>
              </a:pPr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4C99F-6A1C-F11F-DE34-201645CC8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1C70AE05-78AE-90B3-9692-12A38EBF0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 dirty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3E392F-1D4B-B318-CC6D-2C7B178EF230}"/>
              </a:ext>
            </a:extLst>
          </p:cNvPr>
          <p:cNvSpPr txBox="1"/>
          <p:nvPr/>
        </p:nvSpPr>
        <p:spPr>
          <a:xfrm>
            <a:off x="869979" y="2277424"/>
            <a:ext cx="10421254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ADLaM Display"/>
                <a:ea typeface="+mn-lt"/>
                <a:cs typeface="+mn-lt"/>
              </a:rPr>
              <a:t>See to it that no one falls short of the grace of God and that no bitter root grows up to cause trouble and defile many.</a:t>
            </a:r>
            <a:endParaRPr lang="en-US">
              <a:latin typeface="ADLaM Display"/>
              <a:ea typeface="ADLaM Display"/>
              <a:cs typeface="ADLaM Display"/>
            </a:endParaRPr>
          </a:p>
          <a:p>
            <a:pPr algn="ctr"/>
            <a:br>
              <a:rPr lang="en-US" dirty="0"/>
            </a:b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6CBF32-B367-5D02-6B89-4900819F99F4}"/>
              </a:ext>
            </a:extLst>
          </p:cNvPr>
          <p:cNvSpPr txBox="1"/>
          <p:nvPr/>
        </p:nvSpPr>
        <p:spPr>
          <a:xfrm>
            <a:off x="7779657" y="486228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+mn-lt"/>
                <a:cs typeface="+mn-lt"/>
              </a:rPr>
              <a:t>Hebrews 12:15 NIV</a:t>
            </a:r>
            <a:endParaRPr lang="en-US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8857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E73DF-EC67-F0CF-A591-90065C8A0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sky with clouds&#10;&#10;AI-generated content may be incorrect.">
            <a:extLst>
              <a:ext uri="{FF2B5EF4-FFF2-40B4-BE49-F238E27FC236}">
                <a16:creationId xmlns:a16="http://schemas.microsoft.com/office/drawing/2014/main" id="{B6C11EE2-E272-7F21-DE89-0F44F633B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6" y="24063"/>
            <a:ext cx="12191999" cy="6806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65AAC16E-8DCA-00B3-FE2D-8CAFA03A7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7971F02-8363-4C6E-995E-644DDEEBBE9B}" type="datetime1">
              <a:rPr lang="en-US"/>
              <a:pPr>
                <a:spcAft>
                  <a:spcPts val="600"/>
                </a:spcAft>
              </a:pPr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EFD6F-8FC2-DE82-B626-E4DF0CECB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AD53DAC5-7D1D-BF8C-5CD0-5B4CC3BBA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 dirty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D63CE6-B291-F612-192B-34ABD482377C}"/>
              </a:ext>
            </a:extLst>
          </p:cNvPr>
          <p:cNvSpPr txBox="1"/>
          <p:nvPr/>
        </p:nvSpPr>
        <p:spPr>
          <a:xfrm>
            <a:off x="901415" y="2001061"/>
            <a:ext cx="10493443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latin typeface="ADLaM Display"/>
                <a:ea typeface="+mn-lt"/>
                <a:cs typeface="+mn-lt"/>
              </a:rPr>
              <a:t>He then added, “Very truly I tell you, you will see ‘heaven open, and the angels of God ascending and descending on’ the Son of Man.”</a:t>
            </a:r>
            <a:endParaRPr lang="en-US" sz="3600">
              <a:latin typeface="ADLaM Display"/>
              <a:ea typeface="ADLaM Display"/>
              <a:cs typeface="ADLaM Display"/>
            </a:endParaRPr>
          </a:p>
          <a:p>
            <a:pPr algn="ctr"/>
            <a:endParaRPr lang="en-US" sz="3600" dirty="0">
              <a:latin typeface="Copperplate Gothic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95650A-62DF-F33B-D5E8-EE5457F7ACB4}"/>
              </a:ext>
            </a:extLst>
          </p:cNvPr>
          <p:cNvSpPr txBox="1"/>
          <p:nvPr/>
        </p:nvSpPr>
        <p:spPr>
          <a:xfrm>
            <a:off x="7779657" y="486228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+mn-lt"/>
                <a:cs typeface="+mn-lt"/>
              </a:rPr>
              <a:t>John 1:51 NIV</a:t>
            </a:r>
            <a:endParaRPr lang="en-US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8598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86E12-DD2F-F250-1AAE-E5F82E8EF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sky with clouds&#10;&#10;AI-generated content may be incorrect.">
            <a:extLst>
              <a:ext uri="{FF2B5EF4-FFF2-40B4-BE49-F238E27FC236}">
                <a16:creationId xmlns:a16="http://schemas.microsoft.com/office/drawing/2014/main" id="{A9799CAE-8FE8-356C-B86F-FC0DCD6B2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6" y="24063"/>
            <a:ext cx="12191999" cy="6806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A42F36C6-7082-BA80-BDF3-8D55C657F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7971F02-8363-4C6E-995E-644DDEEBBE9B}" type="datetime1">
              <a:rPr lang="en-US"/>
              <a:pPr>
                <a:spcAft>
                  <a:spcPts val="600"/>
                </a:spcAft>
              </a:pPr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9FA68-FC56-2317-5E35-D9A135556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AFB17A49-46EC-1584-F295-22DEE5486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 dirty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DB20DE-5287-88F6-8B3F-DF863CC39771}"/>
              </a:ext>
            </a:extLst>
          </p:cNvPr>
          <p:cNvSpPr txBox="1"/>
          <p:nvPr/>
        </p:nvSpPr>
        <p:spPr>
          <a:xfrm>
            <a:off x="861958" y="1723971"/>
            <a:ext cx="10421254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ADLaM Display"/>
                <a:ea typeface="+mn-lt"/>
                <a:cs typeface="+mn-lt"/>
              </a:rPr>
              <a:t>I am with you and will watch over you wherever you go, and I will bring you back to this land. I will not leave you until I have done what I have promised you.”</a:t>
            </a:r>
            <a:endParaRPr lang="en-US" dirty="0">
              <a:latin typeface="ADLaM Display"/>
              <a:ea typeface="ADLaM Display"/>
              <a:cs typeface="ADLaM Display"/>
            </a:endParaRPr>
          </a:p>
          <a:p>
            <a:pPr algn="ctr"/>
            <a:br>
              <a:rPr lang="en-US" dirty="0"/>
            </a:b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094A91-78EC-332E-40AB-B807241F12D1}"/>
              </a:ext>
            </a:extLst>
          </p:cNvPr>
          <p:cNvSpPr txBox="1"/>
          <p:nvPr/>
        </p:nvSpPr>
        <p:spPr>
          <a:xfrm>
            <a:off x="7779657" y="486228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+mn-lt"/>
                <a:cs typeface="+mn-lt"/>
              </a:rPr>
              <a:t>Genesis 28:15 NIV</a:t>
            </a:r>
            <a:endParaRPr lang="en-US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8877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sky with clouds&#10;&#10;AI-generated content may be incorrect.">
            <a:extLst>
              <a:ext uri="{FF2B5EF4-FFF2-40B4-BE49-F238E27FC236}">
                <a16:creationId xmlns:a16="http://schemas.microsoft.com/office/drawing/2014/main" id="{9D3870C3-37DD-D409-348C-047EDFB31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6" y="24063"/>
            <a:ext cx="12191999" cy="6806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14914CFA-7700-3CA4-E037-A74B33CD17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7971F02-8363-4C6E-995E-644DDEEBBE9B}" type="datetime1">
              <a:rPr lang="en-US"/>
              <a:pPr>
                <a:spcAft>
                  <a:spcPts val="600"/>
                </a:spcAft>
              </a:pPr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8699B-7413-7B97-46C7-4D3635BE6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10A99E8D-376B-5CD0-2E82-BCC74C3EF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 dirty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00BD36-49C9-D15E-1074-B62BC8C12264}"/>
              </a:ext>
            </a:extLst>
          </p:cNvPr>
          <p:cNvSpPr txBox="1"/>
          <p:nvPr/>
        </p:nvSpPr>
        <p:spPr>
          <a:xfrm>
            <a:off x="869979" y="2277424"/>
            <a:ext cx="10421254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latin typeface="ADLaM Display"/>
                <a:ea typeface="+mn-lt"/>
                <a:cs typeface="+mn-lt"/>
              </a:rPr>
              <a:t>For I know the plans I have for you,” declares the LORD, “plans to prosper you and not to harm you, plans to give you hope and a future.</a:t>
            </a:r>
            <a:endParaRPr lang="en-US">
              <a:latin typeface="ADLaM Display"/>
              <a:ea typeface="ADLaM Display"/>
              <a:cs typeface="ADLaM Display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32E414-4BAA-A17A-B4CD-928F55B0D438}"/>
              </a:ext>
            </a:extLst>
          </p:cNvPr>
          <p:cNvSpPr txBox="1"/>
          <p:nvPr/>
        </p:nvSpPr>
        <p:spPr>
          <a:xfrm>
            <a:off x="7779657" y="486228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+mn-lt"/>
                <a:cs typeface="+mn-lt"/>
              </a:rPr>
              <a:t>Jeremiah 29:11 NIV</a:t>
            </a:r>
            <a:endParaRPr lang="en-US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8882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A5C9B-80E7-A57E-AFE9-A32428808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sky with clouds&#10;&#10;AI-generated content may be incorrect.">
            <a:extLst>
              <a:ext uri="{FF2B5EF4-FFF2-40B4-BE49-F238E27FC236}">
                <a16:creationId xmlns:a16="http://schemas.microsoft.com/office/drawing/2014/main" id="{6A5E8E67-E55B-6DE3-8348-EBC4EB82C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" y="24063"/>
            <a:ext cx="12191999" cy="6806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1A0DCF13-D9BE-E067-E269-847B64172B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7971F02-8363-4C6E-995E-644DDEEBBE9B}" type="datetime1">
              <a:rPr lang="en-US"/>
              <a:pPr>
                <a:spcAft>
                  <a:spcPts val="600"/>
                </a:spcAft>
              </a:pPr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F44A4-A7B0-AEA9-43ED-23C16182A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8596837D-FE0E-F7FA-DB8B-FF6839B69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 dirty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F060C1-3EE4-EF43-8619-B1D0DA045F58}"/>
              </a:ext>
            </a:extLst>
          </p:cNvPr>
          <p:cNvSpPr txBox="1"/>
          <p:nvPr/>
        </p:nvSpPr>
        <p:spPr>
          <a:xfrm>
            <a:off x="901415" y="637482"/>
            <a:ext cx="10493443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ADLaM Display"/>
                <a:ea typeface="+mn-lt"/>
                <a:cs typeface="+mn-lt"/>
              </a:rPr>
              <a:t>7 Though I walk in the midst of trouble,</a:t>
            </a:r>
            <a:br>
              <a:rPr lang="en-US" sz="3600" dirty="0">
                <a:latin typeface="ADLaM Display"/>
                <a:ea typeface="+mn-lt"/>
                <a:cs typeface="+mn-lt"/>
              </a:rPr>
            </a:br>
            <a:r>
              <a:rPr lang="en-US" sz="3600" dirty="0">
                <a:solidFill>
                  <a:srgbClr val="FFFFFF"/>
                </a:solidFill>
                <a:latin typeface="ADLaM Display"/>
                <a:ea typeface="+mn-lt"/>
                <a:cs typeface="+mn-lt"/>
              </a:rPr>
              <a:t>    you preserve my life.</a:t>
            </a:r>
            <a:br>
              <a:rPr lang="en-US" sz="3600" dirty="0">
                <a:latin typeface="ADLaM Display"/>
                <a:ea typeface="+mn-lt"/>
                <a:cs typeface="+mn-lt"/>
              </a:rPr>
            </a:br>
            <a:r>
              <a:rPr lang="en-US" sz="3600" dirty="0">
                <a:solidFill>
                  <a:srgbClr val="FFFFFF"/>
                </a:solidFill>
                <a:latin typeface="ADLaM Display"/>
                <a:ea typeface="+mn-lt"/>
                <a:cs typeface="+mn-lt"/>
              </a:rPr>
              <a:t>You stretch out your hand against the anger of my foes;</a:t>
            </a:r>
            <a:br>
              <a:rPr lang="en-US" sz="3600" dirty="0">
                <a:latin typeface="ADLaM Display"/>
                <a:ea typeface="+mn-lt"/>
                <a:cs typeface="+mn-lt"/>
              </a:rPr>
            </a:br>
            <a:r>
              <a:rPr lang="en-US" sz="3600" dirty="0">
                <a:solidFill>
                  <a:srgbClr val="FFFFFF"/>
                </a:solidFill>
                <a:latin typeface="ADLaM Display"/>
                <a:ea typeface="+mn-lt"/>
                <a:cs typeface="+mn-lt"/>
              </a:rPr>
              <a:t>    with your right hand you save me.</a:t>
            </a:r>
            <a:br>
              <a:rPr lang="en-US" sz="3600" dirty="0">
                <a:latin typeface="ADLaM Display"/>
                <a:ea typeface="+mn-lt"/>
                <a:cs typeface="+mn-lt"/>
              </a:rPr>
            </a:br>
            <a:r>
              <a:rPr lang="en-US" sz="3600" dirty="0">
                <a:solidFill>
                  <a:srgbClr val="FFFFFF"/>
                </a:solidFill>
                <a:latin typeface="ADLaM Display"/>
                <a:ea typeface="+mn-lt"/>
                <a:cs typeface="+mn-lt"/>
              </a:rPr>
              <a:t>8 The Lord will vindicate me;</a:t>
            </a:r>
            <a:br>
              <a:rPr lang="en-US" sz="3600" dirty="0">
                <a:latin typeface="ADLaM Display"/>
                <a:ea typeface="+mn-lt"/>
                <a:cs typeface="+mn-lt"/>
              </a:rPr>
            </a:br>
            <a:r>
              <a:rPr lang="en-US" sz="3600" dirty="0">
                <a:solidFill>
                  <a:srgbClr val="FFFFFF"/>
                </a:solidFill>
                <a:latin typeface="ADLaM Display"/>
                <a:ea typeface="+mn-lt"/>
                <a:cs typeface="+mn-lt"/>
              </a:rPr>
              <a:t>    your love, Lord, endures forever—</a:t>
            </a:r>
            <a:br>
              <a:rPr lang="en-US" sz="3600" dirty="0">
                <a:latin typeface="ADLaM Display"/>
                <a:ea typeface="+mn-lt"/>
                <a:cs typeface="+mn-lt"/>
              </a:rPr>
            </a:br>
            <a:r>
              <a:rPr lang="en-US" sz="3600" dirty="0">
                <a:solidFill>
                  <a:srgbClr val="FFFFFF"/>
                </a:solidFill>
                <a:latin typeface="ADLaM Display"/>
                <a:ea typeface="+mn-lt"/>
                <a:cs typeface="+mn-lt"/>
              </a:rPr>
              <a:t>    do not abandon the works of your hands.</a:t>
            </a:r>
            <a:endParaRPr lang="en-US">
              <a:latin typeface="ADLaM Display"/>
              <a:ea typeface="ADLaM Display"/>
              <a:cs typeface="ADLaM Display"/>
            </a:endParaRPr>
          </a:p>
          <a:p>
            <a:pPr algn="ctr"/>
            <a:endParaRPr lang="en-US" sz="3600" dirty="0">
              <a:latin typeface="Copperplate Gothic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3D0B68-B895-6DE2-5241-281E7CC85FC6}"/>
              </a:ext>
            </a:extLst>
          </p:cNvPr>
          <p:cNvSpPr txBox="1"/>
          <p:nvPr/>
        </p:nvSpPr>
        <p:spPr>
          <a:xfrm>
            <a:off x="8244878" y="5728559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+mn-lt"/>
                <a:cs typeface="+mn-lt"/>
              </a:rPr>
              <a:t>Psalm 138:7-8 NIV</a:t>
            </a:r>
            <a:endParaRPr lang="en-US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9700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8BF84-642E-3110-5E92-DCECB7C38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sky with clouds&#10;&#10;AI-generated content may be incorrect.">
            <a:extLst>
              <a:ext uri="{FF2B5EF4-FFF2-40B4-BE49-F238E27FC236}">
                <a16:creationId xmlns:a16="http://schemas.microsoft.com/office/drawing/2014/main" id="{03A3DD41-31C8-FAEB-A5A6-AA590A6FC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4" y="0"/>
            <a:ext cx="12191999" cy="6806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E8E9BF9C-1A4F-653D-D538-5649125F6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7971F02-8363-4C6E-995E-644DDEEBBE9B}" type="datetime1">
              <a:rPr lang="en-US"/>
              <a:pPr>
                <a:spcAft>
                  <a:spcPts val="600"/>
                </a:spcAft>
              </a:pPr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D7751-A599-7B96-3EDE-52C97EDE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960E3674-2423-23FF-470A-FF78854EC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 dirty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681AD3-0747-86E0-C017-249047CD6269}"/>
              </a:ext>
            </a:extLst>
          </p:cNvPr>
          <p:cNvSpPr txBox="1"/>
          <p:nvPr/>
        </p:nvSpPr>
        <p:spPr>
          <a:xfrm>
            <a:off x="878000" y="889782"/>
            <a:ext cx="10421254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ADLaM Display"/>
                <a:ea typeface="+mn-lt"/>
                <a:cs typeface="+mn-lt"/>
              </a:rPr>
              <a:t>However, as it is written:</a:t>
            </a:r>
            <a:endParaRPr lang="en-US">
              <a:latin typeface="ADLaM Display"/>
              <a:ea typeface="ADLaM Display"/>
              <a:cs typeface="ADLaM Display"/>
            </a:endParaRPr>
          </a:p>
          <a:p>
            <a:pPr algn="ctr"/>
            <a:r>
              <a:rPr lang="en-US" sz="3600" dirty="0">
                <a:solidFill>
                  <a:srgbClr val="FFFFFF"/>
                </a:solidFill>
                <a:latin typeface="ADLaM Display"/>
                <a:ea typeface="+mn-lt"/>
                <a:cs typeface="+mn-lt"/>
              </a:rPr>
              <a:t>“What no eye has seen,</a:t>
            </a:r>
            <a:br>
              <a:rPr lang="en-US" sz="3600" dirty="0">
                <a:latin typeface="ADLaM Display"/>
                <a:ea typeface="+mn-lt"/>
                <a:cs typeface="+mn-lt"/>
              </a:rPr>
            </a:br>
            <a:r>
              <a:rPr lang="en-US" sz="3600" dirty="0">
                <a:solidFill>
                  <a:srgbClr val="FFFFFF"/>
                </a:solidFill>
                <a:latin typeface="ADLaM Display"/>
                <a:ea typeface="+mn-lt"/>
                <a:cs typeface="+mn-lt"/>
              </a:rPr>
              <a:t>    what no ear has heard,</a:t>
            </a:r>
            <a:br>
              <a:rPr lang="en-US" sz="3600" dirty="0">
                <a:latin typeface="ADLaM Display"/>
                <a:ea typeface="+mn-lt"/>
                <a:cs typeface="+mn-lt"/>
              </a:rPr>
            </a:br>
            <a:r>
              <a:rPr lang="en-US" sz="3600" dirty="0">
                <a:solidFill>
                  <a:srgbClr val="FFFFFF"/>
                </a:solidFill>
                <a:latin typeface="ADLaM Display"/>
                <a:ea typeface="+mn-lt"/>
                <a:cs typeface="+mn-lt"/>
              </a:rPr>
              <a:t>and what no human mind has conceived”—</a:t>
            </a:r>
            <a:br>
              <a:rPr lang="en-US" sz="3600" dirty="0">
                <a:latin typeface="ADLaM Display"/>
                <a:ea typeface="+mn-lt"/>
                <a:cs typeface="+mn-lt"/>
              </a:rPr>
            </a:br>
            <a:r>
              <a:rPr lang="en-US" sz="3600" dirty="0">
                <a:solidFill>
                  <a:srgbClr val="FFFFFF"/>
                </a:solidFill>
                <a:latin typeface="ADLaM Display"/>
                <a:ea typeface="+mn-lt"/>
                <a:cs typeface="+mn-lt"/>
              </a:rPr>
              <a:t>    the things God has prepared for those who love him—</a:t>
            </a:r>
            <a:endParaRPr lang="en-US">
              <a:latin typeface="ADLaM Display"/>
              <a:ea typeface="ADLaM Display"/>
              <a:cs typeface="ADLaM Display"/>
            </a:endParaRPr>
          </a:p>
          <a:p>
            <a:pPr algn="ctr"/>
            <a:br>
              <a:rPr lang="en-US" dirty="0"/>
            </a:br>
            <a:endParaRPr lang="en-US" dirty="0"/>
          </a:p>
          <a:p>
            <a:pPr algn="ctr"/>
            <a:br>
              <a:rPr lang="en-US" dirty="0"/>
            </a:b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A91480-3C46-B036-CFE6-F46D3BCF5023}"/>
              </a:ext>
            </a:extLst>
          </p:cNvPr>
          <p:cNvSpPr txBox="1"/>
          <p:nvPr/>
        </p:nvSpPr>
        <p:spPr>
          <a:xfrm>
            <a:off x="7779657" y="486228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+mn-lt"/>
                <a:cs typeface="+mn-lt"/>
              </a:rPr>
              <a:t>1 Corinthians 2:9 NIV</a:t>
            </a:r>
            <a:endParaRPr lang="en-US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1153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65E73-7E2D-24D0-7619-55C1198DF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sky with clouds&#10;&#10;AI-generated content may be incorrect.">
            <a:extLst>
              <a:ext uri="{FF2B5EF4-FFF2-40B4-BE49-F238E27FC236}">
                <a16:creationId xmlns:a16="http://schemas.microsoft.com/office/drawing/2014/main" id="{622CD51A-DCA1-C95A-F798-F863434D9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4" y="48126"/>
            <a:ext cx="12191999" cy="6806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F9D2868E-5B17-BD5B-42BE-9C91D90C5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7971F02-8363-4C6E-995E-644DDEEBBE9B}" type="datetime1">
              <a:rPr lang="en-US"/>
              <a:pPr>
                <a:spcAft>
                  <a:spcPts val="600"/>
                </a:spcAft>
              </a:pPr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BE8AA-5BCE-80EA-CFE2-5B309C920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EB67CFF8-D332-60B6-8092-C5322FCA6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 dirty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F0B97E-2D9E-D382-3BE8-753D2E3EFA78}"/>
              </a:ext>
            </a:extLst>
          </p:cNvPr>
          <p:cNvSpPr txBox="1"/>
          <p:nvPr/>
        </p:nvSpPr>
        <p:spPr>
          <a:xfrm>
            <a:off x="886021" y="1146455"/>
            <a:ext cx="10421254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ADLaM Display"/>
                <a:ea typeface="+mn-lt"/>
                <a:cs typeface="+mn-lt"/>
              </a:rPr>
              <a:t>7 Do not be deceived: God cannot be mocked. A man reaps what he sows. 8 Whoever sows to please their flesh, from the flesh will reap destruction; whoever sows to please the Spirit, from the Spirit will reap eternal life.</a:t>
            </a:r>
            <a:endParaRPr lang="en-US" sz="3600">
              <a:latin typeface="ADLaM Display"/>
              <a:ea typeface="ADLaM Display"/>
              <a:cs typeface="ADLaM Display"/>
            </a:endParaRPr>
          </a:p>
          <a:p>
            <a:pPr algn="ctr"/>
            <a:br>
              <a:rPr lang="en-US" dirty="0"/>
            </a:b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6F4BC2-6A53-F900-3F7F-9956DB02BA29}"/>
              </a:ext>
            </a:extLst>
          </p:cNvPr>
          <p:cNvSpPr txBox="1"/>
          <p:nvPr/>
        </p:nvSpPr>
        <p:spPr>
          <a:xfrm>
            <a:off x="7779657" y="486228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+mn-lt"/>
                <a:cs typeface="+mn-lt"/>
              </a:rPr>
              <a:t>Galatians 6:7-8 NIV</a:t>
            </a:r>
            <a:endParaRPr lang="en-US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0694486"/>
      </p:ext>
    </p:extLst>
  </p:cSld>
  <p:clrMapOvr>
    <a:masterClrMapping/>
  </p:clrMapOvr>
</p:sld>
</file>

<file path=ppt/theme/theme1.xml><?xml version="1.0" encoding="utf-8"?>
<a:theme xmlns:a="http://schemas.openxmlformats.org/drawingml/2006/main" name="DylanVTI">
  <a:themeElements>
    <a:clrScheme name="DylanVTI">
      <a:dk1>
        <a:sysClr val="windowText" lastClr="000000"/>
      </a:dk1>
      <a:lt1>
        <a:sysClr val="window" lastClr="FFFFFF"/>
      </a:lt1>
      <a:dk2>
        <a:srgbClr val="1A1A33"/>
      </a:dk2>
      <a:lt2>
        <a:srgbClr val="EEFFE3"/>
      </a:lt2>
      <a:accent1>
        <a:srgbClr val="5C40EF"/>
      </a:accent1>
      <a:accent2>
        <a:srgbClr val="B8A0F8"/>
      </a:accent2>
      <a:accent3>
        <a:srgbClr val="00C777"/>
      </a:accent3>
      <a:accent4>
        <a:srgbClr val="005A66"/>
      </a:accent4>
      <a:accent5>
        <a:srgbClr val="9956EA"/>
      </a:accent5>
      <a:accent6>
        <a:srgbClr val="9BBB25"/>
      </a:accent6>
      <a:hlink>
        <a:srgbClr val="674CF0"/>
      </a:hlink>
      <a:folHlink>
        <a:srgbClr val="B53699"/>
      </a:folHlink>
    </a:clrScheme>
    <a:fontScheme name="DylanVTI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Dylan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ylanVTI" id="{CD0E21EA-FD0B-4FCD-9D95-B274E3CB7535}" vid="{F2F2D961-94DA-46D9-ABD7-77D6D5FB2C2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DylanVTI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496</cp:revision>
  <dcterms:created xsi:type="dcterms:W3CDTF">2025-10-23T22:46:13Z</dcterms:created>
  <dcterms:modified xsi:type="dcterms:W3CDTF">2025-11-12T22:31:13Z</dcterms:modified>
</cp:coreProperties>
</file>